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5A"/>
    <a:srgbClr val="009943"/>
    <a:srgbClr val="906E30"/>
    <a:srgbClr val="A4723A"/>
    <a:srgbClr val="664724"/>
    <a:srgbClr val="645226"/>
    <a:srgbClr val="640000"/>
    <a:srgbClr val="3E0000"/>
    <a:srgbClr val="FFC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8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5378" cy="109080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719" y="1726348"/>
            <a:ext cx="613933" cy="50943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 rot="-900000">
            <a:off x="411325" y="1041484"/>
            <a:ext cx="134919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9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ご家族の</a:t>
            </a:r>
            <a:endParaRPr lang="en-US" altLang="ja-JP" sz="1900" b="1" dirty="0">
              <a:solidFill>
                <a:srgbClr val="0099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9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ための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418646" y="487414"/>
            <a:ext cx="26468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思いを分かち合いましょう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16426" y="2261106"/>
            <a:ext cx="191590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500" b="1" dirty="0">
                <a:solidFill>
                  <a:srgbClr val="E5005A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ちょっとした勉強会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122193" y="2265332"/>
            <a:ext cx="153118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500" b="1" dirty="0">
                <a:solidFill>
                  <a:srgbClr val="E5005A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分かち合いの会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34941" y="2886961"/>
            <a:ext cx="63914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発達障がいのあるお子さんをお持ちのご家族の会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61081" y="3540942"/>
            <a:ext cx="33297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10:00</a:t>
            </a:r>
            <a:r>
              <a:rPr lang="ja-JP" altLang="en-US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79930" y="3874116"/>
            <a:ext cx="77753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</a:t>
            </a:r>
            <a:r>
              <a:rPr lang="en-US" altLang="ja-JP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子どもの進路選択の際に考えておくべきこと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400249" y="4271767"/>
            <a:ext cx="345479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みんなで話そう！分かち合いの会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61081" y="4946487"/>
            <a:ext cx="31774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10:00</a:t>
            </a:r>
            <a:r>
              <a:rPr lang="ja-JP" altLang="en-US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67754" y="5278268"/>
            <a:ext cx="6596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</a:t>
            </a:r>
            <a:r>
              <a:rPr lang="en-US" altLang="ja-JP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子どもが働き始めた時に親はどう向き合うか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51353" y="6606470"/>
            <a:ext cx="63579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</a:t>
            </a:r>
            <a:r>
              <a:rPr lang="en-US" altLang="ja-JP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安心して暮らすためのお金・福祉の仕組み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982739" y="7535206"/>
            <a:ext cx="5695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　無料</a:t>
            </a:r>
          </a:p>
          <a:p>
            <a:pPr algn="ctr"/>
            <a:r>
              <a:rPr lang="ja-JP" altLang="en-US" sz="20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話題提供：公認心理師　仲　律子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252476" y="8540444"/>
            <a:ext cx="44789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社会福祉法人慈宝会心</a:t>
            </a:r>
            <a:r>
              <a:rPr lang="ja-JP" altLang="en-US" sz="14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きらきら中川児童デイサービス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579930" y="8467632"/>
            <a:ext cx="10038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　　　催</a:t>
            </a:r>
            <a:endParaRPr lang="ja-JP" altLang="en-US" sz="1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79930" y="8830868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電話番号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579930" y="9194104"/>
            <a:ext cx="1369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ホームページ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2251207" y="9580909"/>
            <a:ext cx="3259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受付かホームページでお申し込みください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22944" y="10190594"/>
            <a:ext cx="71873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Zoom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でもご参加いただけます（最初の勉強会のみ）。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761081" y="6315179"/>
            <a:ext cx="31774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10:00</a:t>
            </a:r>
            <a:r>
              <a:rPr lang="ja-JP" altLang="en-US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761081" y="6959316"/>
            <a:ext cx="59232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700" b="1" dirty="0">
              <a:solidFill>
                <a:srgbClr val="0099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700" b="1" dirty="0">
              <a:solidFill>
                <a:srgbClr val="0099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509" y="334422"/>
            <a:ext cx="514659" cy="470247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371" y="752295"/>
            <a:ext cx="420610" cy="506821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555" y="253492"/>
            <a:ext cx="906531" cy="517271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995" y="1857271"/>
            <a:ext cx="626996" cy="342235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39" y="1763419"/>
            <a:ext cx="642671" cy="407547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916B3EE-1E1A-4AE5-ACC9-A6F41A840EBA}"/>
              </a:ext>
            </a:extLst>
          </p:cNvPr>
          <p:cNvSpPr txBox="1"/>
          <p:nvPr/>
        </p:nvSpPr>
        <p:spPr>
          <a:xfrm>
            <a:off x="2042986" y="802151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b="1" dirty="0">
                <a:solidFill>
                  <a:srgbClr val="FF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や</a:t>
            </a:r>
            <a:r>
              <a:rPr kumimoji="1" lang="ja-JP" altLang="en-US" sz="6600" b="1" dirty="0">
                <a:solidFill>
                  <a:schemeClr val="accent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ま</a:t>
            </a:r>
            <a:r>
              <a:rPr kumimoji="1" lang="ja-JP" altLang="en-US" sz="6600" b="1" dirty="0">
                <a:solidFill>
                  <a:srgbClr val="92D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び</a:t>
            </a:r>
            <a:r>
              <a:rPr kumimoji="1" lang="ja-JP" altLang="en-US" sz="6600" b="1" dirty="0">
                <a:solidFill>
                  <a:srgbClr val="FFC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こ</a:t>
            </a:r>
            <a:r>
              <a:rPr kumimoji="1" lang="ja-JP" altLang="en-US" sz="6600" b="1" dirty="0">
                <a:solidFill>
                  <a:srgbClr val="7030A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会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10D7D3B-C359-4096-AFF2-1E964E760573}"/>
              </a:ext>
            </a:extLst>
          </p:cNvPr>
          <p:cNvSpPr/>
          <p:nvPr/>
        </p:nvSpPr>
        <p:spPr>
          <a:xfrm>
            <a:off x="5279890" y="2265445"/>
            <a:ext cx="153118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500" b="1" dirty="0">
                <a:solidFill>
                  <a:srgbClr val="E5005A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気分すっきり！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BF6E7411-EFB3-47A4-B097-879EA182B431}"/>
              </a:ext>
            </a:extLst>
          </p:cNvPr>
          <p:cNvSpPr/>
          <p:nvPr/>
        </p:nvSpPr>
        <p:spPr>
          <a:xfrm>
            <a:off x="1524187" y="5691761"/>
            <a:ext cx="345479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みんなで話そう！分かち合いの会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D265495-5E4A-4E73-9313-D71EE81571BB}"/>
              </a:ext>
            </a:extLst>
          </p:cNvPr>
          <p:cNvSpPr/>
          <p:nvPr/>
        </p:nvSpPr>
        <p:spPr>
          <a:xfrm>
            <a:off x="1594838" y="7064267"/>
            <a:ext cx="345479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みんなで話そう！分かち合いの会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F2D8643-BF72-489F-A785-D3EB8D7D3E2C}"/>
              </a:ext>
            </a:extLst>
          </p:cNvPr>
          <p:cNvSpPr/>
          <p:nvPr/>
        </p:nvSpPr>
        <p:spPr>
          <a:xfrm>
            <a:off x="2277194" y="8846256"/>
            <a:ext cx="21259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4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0598-31-3985</a:t>
            </a:r>
            <a:endParaRPr lang="ja-JP" altLang="en-US" sz="1400" b="1" dirty="0">
              <a:solidFill>
                <a:srgbClr val="0099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A2F41FF-47FF-44EF-87DB-585347E70AF8}"/>
              </a:ext>
            </a:extLst>
          </p:cNvPr>
          <p:cNvSpPr/>
          <p:nvPr/>
        </p:nvSpPr>
        <p:spPr>
          <a:xfrm>
            <a:off x="2349817" y="9208667"/>
            <a:ext cx="2545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rgbClr val="0099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https://kokoro-kirakira.jp/</a:t>
            </a:r>
            <a:endParaRPr lang="ja-JP" altLang="en-US" sz="1400" b="1" dirty="0">
              <a:solidFill>
                <a:srgbClr val="0099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164</TotalTime>
  <Words>165</Words>
  <Application>Microsoft Office PowerPoint</Application>
  <PresentationFormat>ユーザー設定</PresentationFormat>
  <Paragraphs>27</Paragraphs>
  <Slides>1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HGｺﾞｼｯｸE</vt:lpstr>
      <vt:lpstr>HG丸ｺﾞｼｯｸM-PRO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kokorokirakira</cp:lastModifiedBy>
  <cp:revision>29</cp:revision>
  <cp:lastPrinted>2015-03-02T07:39:44Z</cp:lastPrinted>
  <dcterms:created xsi:type="dcterms:W3CDTF">2013-08-07T01:16:52Z</dcterms:created>
  <dcterms:modified xsi:type="dcterms:W3CDTF">2022-09-06T00:31:16Z</dcterms:modified>
</cp:coreProperties>
</file>